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6" r:id="rId5"/>
    <p:sldId id="258" r:id="rId6"/>
    <p:sldId id="259" r:id="rId7"/>
    <p:sldId id="261" r:id="rId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CC00"/>
    <a:srgbClr val="8E0E6C"/>
    <a:srgbClr val="FF33CC"/>
    <a:srgbClr val="9A028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14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ctrTitle"/>
          </p:nvPr>
        </p:nvSpPr>
        <p:spPr>
          <a:xfrm>
            <a:off x="381000" y="4853411"/>
            <a:ext cx="8458200" cy="1222375"/>
          </a:xfrm>
        </p:spPr>
        <p:txBody>
          <a:bodyPr anchor="t"/>
          <a:lstStyle/>
          <a:p>
            <a:r>
              <a:rPr lang="es-ES" smtClean="0"/>
              <a:t>Haga clic para modificar el estilo de título del patrón</a:t>
            </a:r>
            <a:endParaRPr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5" name="15 Marcador de fecha"/>
          <p:cNvSpPr>
            <a:spLocks noGrp="1"/>
          </p:cNvSpPr>
          <p:nvPr>
            <p:ph type="dt" sz="half" idx="10"/>
          </p:nvPr>
        </p:nvSpPr>
        <p:spPr/>
        <p:txBody>
          <a:bodyPr/>
          <a:lstStyle>
            <a:lvl1pPr>
              <a:defRPr/>
            </a:lvl1pPr>
          </a:lstStyle>
          <a:p>
            <a:pPr>
              <a:defRPr/>
            </a:pPr>
            <a:fld id="{4149A10C-0FC2-4E43-AE11-A5D304E84F98}" type="datetimeFigureOut">
              <a:rPr lang="es-ES"/>
              <a:pPr>
                <a:defRPr/>
              </a:pPr>
              <a:t>22/01/2012</a:t>
            </a:fld>
            <a:endParaRPr lang="es-ES"/>
          </a:p>
        </p:txBody>
      </p:sp>
      <p:sp>
        <p:nvSpPr>
          <p:cNvPr id="6" name="1 Marcador de pie de página"/>
          <p:cNvSpPr>
            <a:spLocks noGrp="1"/>
          </p:cNvSpPr>
          <p:nvPr>
            <p:ph type="ftr" sz="quarter" idx="11"/>
          </p:nvPr>
        </p:nvSpPr>
        <p:spPr/>
        <p:txBody>
          <a:bodyPr/>
          <a:lstStyle>
            <a:lvl1pPr>
              <a:defRPr/>
            </a:lvl1pPr>
          </a:lstStyle>
          <a:p>
            <a:pPr>
              <a:defRPr/>
            </a:pPr>
            <a:endParaRPr lang="es-ES"/>
          </a:p>
        </p:txBody>
      </p:sp>
      <p:sp>
        <p:nvSpPr>
          <p:cNvPr id="7" name="14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904947C7-AB6A-4C59-BA10-8A2595775121}"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0 Marcador de fecha"/>
          <p:cNvSpPr>
            <a:spLocks noGrp="1"/>
          </p:cNvSpPr>
          <p:nvPr>
            <p:ph type="dt" sz="half" idx="10"/>
          </p:nvPr>
        </p:nvSpPr>
        <p:spPr/>
        <p:txBody>
          <a:bodyPr/>
          <a:lstStyle>
            <a:lvl1pPr>
              <a:defRPr/>
            </a:lvl1pPr>
          </a:lstStyle>
          <a:p>
            <a:pPr>
              <a:defRPr/>
            </a:pPr>
            <a:fld id="{A1FF71F2-D1C8-45F2-B494-3610FF224B55}" type="datetimeFigureOut">
              <a:rPr lang="es-ES"/>
              <a:pPr>
                <a:defRPr/>
              </a:pPr>
              <a:t>22/01/2012</a:t>
            </a:fld>
            <a:endParaRPr lang="es-ES"/>
          </a:p>
        </p:txBody>
      </p:sp>
      <p:sp>
        <p:nvSpPr>
          <p:cNvPr id="5" name="27 Marcador de pie de página"/>
          <p:cNvSpPr>
            <a:spLocks noGrp="1"/>
          </p:cNvSpPr>
          <p:nvPr>
            <p:ph type="ftr" sz="quarter" idx="11"/>
          </p:nvPr>
        </p:nvSpPr>
        <p:spPr/>
        <p:txBody>
          <a:bodyPr/>
          <a:lstStyle>
            <a:lvl1pPr>
              <a:defRPr/>
            </a:lvl1pPr>
          </a:lstStyle>
          <a:p>
            <a:pPr>
              <a:defRPr/>
            </a:pPr>
            <a:endParaRPr lang="es-ES"/>
          </a:p>
        </p:txBody>
      </p:sp>
      <p:sp>
        <p:nvSpPr>
          <p:cNvPr id="6" name="4 Marcador de número de diapositiva"/>
          <p:cNvSpPr>
            <a:spLocks noGrp="1"/>
          </p:cNvSpPr>
          <p:nvPr>
            <p:ph type="sldNum" sz="quarter" idx="12"/>
          </p:nvPr>
        </p:nvSpPr>
        <p:spPr/>
        <p:txBody>
          <a:bodyPr/>
          <a:lstStyle>
            <a:lvl1pPr>
              <a:defRPr/>
            </a:lvl1pPr>
          </a:lstStyle>
          <a:p>
            <a:pPr>
              <a:defRPr/>
            </a:pPr>
            <a:fld id="{A048D870-6D6E-4B2B-91D2-CF027EAA6D6E}"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lvl1pPr>
              <a:defRPr/>
            </a:lvl1pPr>
          </a:lstStyle>
          <a:p>
            <a:pPr>
              <a:defRPr/>
            </a:pPr>
            <a:fld id="{449C98D1-2816-43CB-91EF-2A5FBF7F1E60}" type="datetimeFigureOut">
              <a:rPr lang="es-ES"/>
              <a:pPr>
                <a:defRPr/>
              </a:pPr>
              <a:t>22/01/2012</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BEBBD55C-3A1E-45C6-9878-4D0C3BE0358F}"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lang="es-ES" smtClean="0"/>
              <a:t>Haga clic para modificar el estilo de título del patrón</a:t>
            </a:r>
            <a:endParaRPr lang="en-US"/>
          </a:p>
        </p:txBody>
      </p:sp>
      <p:sp>
        <p:nvSpPr>
          <p:cNvPr id="27" name="26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24 Marcador de fecha"/>
          <p:cNvSpPr>
            <a:spLocks noGrp="1"/>
          </p:cNvSpPr>
          <p:nvPr>
            <p:ph type="dt" sz="half" idx="10"/>
          </p:nvPr>
        </p:nvSpPr>
        <p:spPr/>
        <p:txBody>
          <a:bodyPr/>
          <a:lstStyle>
            <a:lvl1pPr>
              <a:defRPr/>
            </a:lvl1pPr>
          </a:lstStyle>
          <a:p>
            <a:pPr>
              <a:defRPr/>
            </a:pPr>
            <a:fld id="{0472E7A3-400F-4E6F-9D35-B6F9DE8430A5}" type="datetimeFigureOut">
              <a:rPr lang="es-ES"/>
              <a:pPr>
                <a:defRPr/>
              </a:pPr>
              <a:t>22/01/2012</a:t>
            </a:fld>
            <a:endParaRPr lang="es-ES"/>
          </a:p>
        </p:txBody>
      </p:sp>
      <p:sp>
        <p:nvSpPr>
          <p:cNvPr id="5" name="18 Marcador de pie de página"/>
          <p:cNvSpPr>
            <a:spLocks noGrp="1"/>
          </p:cNvSpPr>
          <p:nvPr>
            <p:ph type="ftr" sz="quarter" idx="11"/>
          </p:nvPr>
        </p:nvSpPr>
        <p:spPr>
          <a:xfrm>
            <a:off x="3581400" y="76200"/>
            <a:ext cx="2895600" cy="288925"/>
          </a:xfrm>
        </p:spPr>
        <p:txBody>
          <a:bodyPr/>
          <a:lstStyle>
            <a:lvl1pPr>
              <a:defRPr/>
            </a:lvl1pPr>
          </a:lstStyle>
          <a:p>
            <a:pPr>
              <a:defRPr/>
            </a:pPr>
            <a:endParaRPr lang="es-ES"/>
          </a:p>
        </p:txBody>
      </p:sp>
      <p:sp>
        <p:nvSpPr>
          <p:cNvPr id="6" name="15 Marcador de número de diapositiva"/>
          <p:cNvSpPr>
            <a:spLocks noGrp="1"/>
          </p:cNvSpPr>
          <p:nvPr>
            <p:ph type="sldNum" sz="quarter" idx="12"/>
          </p:nvPr>
        </p:nvSpPr>
        <p:spPr>
          <a:xfrm>
            <a:off x="8229600" y="6473825"/>
            <a:ext cx="758825" cy="247650"/>
          </a:xfrm>
        </p:spPr>
        <p:txBody>
          <a:bodyPr/>
          <a:lstStyle>
            <a:lvl1pPr>
              <a:defRPr/>
            </a:lvl1pPr>
          </a:lstStyle>
          <a:p>
            <a:pPr>
              <a:defRPr/>
            </a:pPr>
            <a:fld id="{20069A10-59C4-4C85-B332-4CE2B03D12B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lang="es-ES" smtClean="0"/>
              <a:t>Haga clic para modificar el estilo de título del patrón</a:t>
            </a:r>
            <a:endParaRPr lang="en-US"/>
          </a:p>
        </p:txBody>
      </p:sp>
      <p:sp>
        <p:nvSpPr>
          <p:cNvPr id="5" name="18 Marcador de fecha"/>
          <p:cNvSpPr>
            <a:spLocks noGrp="1"/>
          </p:cNvSpPr>
          <p:nvPr>
            <p:ph type="dt" sz="half" idx="10"/>
          </p:nvPr>
        </p:nvSpPr>
        <p:spPr/>
        <p:txBody>
          <a:bodyPr/>
          <a:lstStyle>
            <a:lvl1pPr>
              <a:defRPr/>
            </a:lvl1pPr>
          </a:lstStyle>
          <a:p>
            <a:pPr>
              <a:defRPr/>
            </a:pPr>
            <a:fld id="{924A4189-405C-448C-BAD2-1C6DACB5412E}" type="datetimeFigureOut">
              <a:rPr lang="es-ES"/>
              <a:pPr>
                <a:defRPr/>
              </a:pPr>
              <a:t>22/01/2012</a:t>
            </a:fld>
            <a:endParaRPr lang="es-ES"/>
          </a:p>
        </p:txBody>
      </p:sp>
      <p:sp>
        <p:nvSpPr>
          <p:cNvPr id="7" name="10 Marcador de pie de página"/>
          <p:cNvSpPr>
            <a:spLocks noGrp="1"/>
          </p:cNvSpPr>
          <p:nvPr>
            <p:ph type="ftr" sz="quarter" idx="11"/>
          </p:nvPr>
        </p:nvSpPr>
        <p:spPr/>
        <p:txBody>
          <a:bodyPr/>
          <a:lstStyle>
            <a:lvl1pPr>
              <a:defRPr/>
            </a:lvl1pPr>
          </a:lstStyle>
          <a:p>
            <a:pPr>
              <a:defRPr/>
            </a:pPr>
            <a:endParaRPr lang="es-ES"/>
          </a:p>
        </p:txBody>
      </p:sp>
      <p:sp>
        <p:nvSpPr>
          <p:cNvPr id="9" name="15 Marcador de número de diapositiva"/>
          <p:cNvSpPr>
            <a:spLocks noGrp="1"/>
          </p:cNvSpPr>
          <p:nvPr>
            <p:ph type="sldNum" sz="quarter" idx="12"/>
          </p:nvPr>
        </p:nvSpPr>
        <p:spPr/>
        <p:txBody>
          <a:bodyPr/>
          <a:lstStyle>
            <a:lvl1pPr>
              <a:defRPr/>
            </a:lvl1pPr>
          </a:lstStyle>
          <a:p>
            <a:pPr>
              <a:defRPr/>
            </a:pPr>
            <a:fld id="{E77FDA20-B823-4FEA-9791-EF8E449D4DE4}"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0 Marcador de fecha"/>
          <p:cNvSpPr>
            <a:spLocks noGrp="1"/>
          </p:cNvSpPr>
          <p:nvPr>
            <p:ph type="dt" sz="half" idx="10"/>
          </p:nvPr>
        </p:nvSpPr>
        <p:spPr/>
        <p:txBody>
          <a:bodyPr/>
          <a:lstStyle>
            <a:lvl1pPr>
              <a:defRPr/>
            </a:lvl1pPr>
          </a:lstStyle>
          <a:p>
            <a:pPr>
              <a:defRPr/>
            </a:pPr>
            <a:fld id="{C7269873-30F0-4603-A235-3083AF4A1974}" type="datetimeFigureOut">
              <a:rPr lang="es-ES"/>
              <a:pPr>
                <a:defRPr/>
              </a:pPr>
              <a:t>22/01/2012</a:t>
            </a:fld>
            <a:endParaRPr lang="es-ES"/>
          </a:p>
        </p:txBody>
      </p:sp>
      <p:sp>
        <p:nvSpPr>
          <p:cNvPr id="6" name="27 Marcador de pie de página"/>
          <p:cNvSpPr>
            <a:spLocks noGrp="1"/>
          </p:cNvSpPr>
          <p:nvPr>
            <p:ph type="ftr" sz="quarter" idx="11"/>
          </p:nvPr>
        </p:nvSpPr>
        <p:spPr/>
        <p:txBody>
          <a:bodyPr/>
          <a:lstStyle>
            <a:lvl1pPr>
              <a:defRPr/>
            </a:lvl1pPr>
          </a:lstStyle>
          <a:p>
            <a:pPr>
              <a:defRPr/>
            </a:pPr>
            <a:endParaRPr lang="es-ES"/>
          </a:p>
        </p:txBody>
      </p:sp>
      <p:sp>
        <p:nvSpPr>
          <p:cNvPr id="7" name="4 Marcador de número de diapositiva"/>
          <p:cNvSpPr>
            <a:spLocks noGrp="1"/>
          </p:cNvSpPr>
          <p:nvPr>
            <p:ph type="sldNum" sz="quarter" idx="12"/>
          </p:nvPr>
        </p:nvSpPr>
        <p:spPr/>
        <p:txBody>
          <a:bodyPr/>
          <a:lstStyle>
            <a:lvl1pPr>
              <a:defRPr/>
            </a:lvl1pPr>
          </a:lstStyle>
          <a:p>
            <a:pPr>
              <a:defRPr/>
            </a:pPr>
            <a:fld id="{1977C4FB-10DF-4496-AEE1-8158907D6E96}"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Título"/>
          <p:cNvSpPr>
            <a:spLocks noGrp="1"/>
          </p:cNvSpPr>
          <p:nvPr>
            <p:ph type="title"/>
          </p:nvPr>
        </p:nvSpPr>
        <p:spPr>
          <a:xfrm>
            <a:off x="304800" y="5410200"/>
            <a:ext cx="8610600" cy="882650"/>
          </a:xfrm>
        </p:spPr>
        <p:txBody>
          <a:bodyPr/>
          <a:lstStyle>
            <a:lvl1pPr>
              <a:defRPr/>
            </a:lvl1pPr>
          </a:lstStyle>
          <a:p>
            <a:r>
              <a:rPr lang="es-ES" smtClean="0"/>
              <a:t>Haga clic para modificar el estilo de título del patrón</a:t>
            </a:r>
            <a:endParaRPr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9 Marcador de fecha"/>
          <p:cNvSpPr>
            <a:spLocks noGrp="1"/>
          </p:cNvSpPr>
          <p:nvPr>
            <p:ph type="dt" sz="half" idx="10"/>
          </p:nvPr>
        </p:nvSpPr>
        <p:spPr/>
        <p:txBody>
          <a:bodyPr/>
          <a:lstStyle>
            <a:lvl1pPr>
              <a:defRPr/>
            </a:lvl1pPr>
          </a:lstStyle>
          <a:p>
            <a:pPr>
              <a:defRPr/>
            </a:pPr>
            <a:fld id="{8F2DFE85-698A-4AAE-85AE-B4E18CF1A592}" type="datetimeFigureOut">
              <a:rPr lang="es-ES"/>
              <a:pPr>
                <a:defRPr/>
              </a:pPr>
              <a:t>22/01/2012</a:t>
            </a:fld>
            <a:endParaRPr lang="es-ES"/>
          </a:p>
        </p:txBody>
      </p:sp>
      <p:sp>
        <p:nvSpPr>
          <p:cNvPr id="9" name="5 Marcador de pie de página"/>
          <p:cNvSpPr>
            <a:spLocks noGrp="1"/>
          </p:cNvSpPr>
          <p:nvPr>
            <p:ph type="ftr" sz="quarter" idx="11"/>
          </p:nvPr>
        </p:nvSpPr>
        <p:spPr/>
        <p:txBody>
          <a:bodyPr/>
          <a:lstStyle>
            <a:lvl1pPr>
              <a:defRPr/>
            </a:lvl1pPr>
          </a:lstStyle>
          <a:p>
            <a:pPr>
              <a:defRPr/>
            </a:pPr>
            <a:endParaRPr lang="es-ES"/>
          </a:p>
        </p:txBody>
      </p:sp>
      <p:sp>
        <p:nvSpPr>
          <p:cNvPr id="10" name="6 Marcador de número de diapositiva"/>
          <p:cNvSpPr>
            <a:spLocks noGrp="1"/>
          </p:cNvSpPr>
          <p:nvPr>
            <p:ph type="sldNum" sz="quarter" idx="12"/>
          </p:nvPr>
        </p:nvSpPr>
        <p:spPr>
          <a:xfrm>
            <a:off x="8229600" y="6477000"/>
            <a:ext cx="762000" cy="247650"/>
          </a:xfrm>
        </p:spPr>
        <p:txBody>
          <a:bodyPr/>
          <a:lstStyle>
            <a:lvl1pPr>
              <a:defRPr/>
            </a:lvl1pPr>
          </a:lstStyle>
          <a:p>
            <a:pPr>
              <a:defRPr/>
            </a:pPr>
            <a:fld id="{8284D465-CE92-48C2-9BD5-2DAF7F11604A}"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lang="es-ES" smtClean="0"/>
              <a:t>Haga clic para modificar el estilo de título del patrón</a:t>
            </a:r>
            <a:endParaRPr lang="en-US"/>
          </a:p>
        </p:txBody>
      </p:sp>
      <p:sp>
        <p:nvSpPr>
          <p:cNvPr id="3" name="10 Marcador de fecha"/>
          <p:cNvSpPr>
            <a:spLocks noGrp="1"/>
          </p:cNvSpPr>
          <p:nvPr>
            <p:ph type="dt" sz="half" idx="10"/>
          </p:nvPr>
        </p:nvSpPr>
        <p:spPr/>
        <p:txBody>
          <a:bodyPr/>
          <a:lstStyle>
            <a:lvl1pPr>
              <a:defRPr/>
            </a:lvl1pPr>
          </a:lstStyle>
          <a:p>
            <a:pPr>
              <a:defRPr/>
            </a:pPr>
            <a:fld id="{8CDEFEFA-C95C-4BCB-833D-782F65DD02AB}" type="datetimeFigureOut">
              <a:rPr lang="es-ES"/>
              <a:pPr>
                <a:defRPr/>
              </a:pPr>
              <a:t>22/01/2012</a:t>
            </a:fld>
            <a:endParaRPr lang="es-ES"/>
          </a:p>
        </p:txBody>
      </p:sp>
      <p:sp>
        <p:nvSpPr>
          <p:cNvPr id="4" name="27 Marcador de pie de página"/>
          <p:cNvSpPr>
            <a:spLocks noGrp="1"/>
          </p:cNvSpPr>
          <p:nvPr>
            <p:ph type="ftr" sz="quarter" idx="11"/>
          </p:nvPr>
        </p:nvSpPr>
        <p:spPr/>
        <p:txBody>
          <a:bodyPr/>
          <a:lstStyle>
            <a:lvl1pPr>
              <a:defRPr/>
            </a:lvl1pPr>
          </a:lstStyle>
          <a:p>
            <a:pPr>
              <a:defRPr/>
            </a:pPr>
            <a:endParaRPr lang="es-ES"/>
          </a:p>
        </p:txBody>
      </p:sp>
      <p:sp>
        <p:nvSpPr>
          <p:cNvPr id="5" name="4 Marcador de número de diapositiva"/>
          <p:cNvSpPr>
            <a:spLocks noGrp="1"/>
          </p:cNvSpPr>
          <p:nvPr>
            <p:ph type="sldNum" sz="quarter" idx="12"/>
          </p:nvPr>
        </p:nvSpPr>
        <p:spPr/>
        <p:txBody>
          <a:bodyPr/>
          <a:lstStyle>
            <a:lvl1pPr>
              <a:defRPr/>
            </a:lvl1pPr>
          </a:lstStyle>
          <a:p>
            <a:pPr>
              <a:defRPr/>
            </a:pPr>
            <a:fld id="{F53987F2-42C9-4AF1-994C-5E6B110C5DC4}"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2 Marcador de fecha"/>
          <p:cNvSpPr>
            <a:spLocks noGrp="1"/>
          </p:cNvSpPr>
          <p:nvPr>
            <p:ph type="dt" sz="half" idx="10"/>
          </p:nvPr>
        </p:nvSpPr>
        <p:spPr/>
        <p:txBody>
          <a:bodyPr/>
          <a:lstStyle>
            <a:lvl1pPr>
              <a:defRPr/>
            </a:lvl1pPr>
          </a:lstStyle>
          <a:p>
            <a:pPr>
              <a:defRPr/>
            </a:pPr>
            <a:fld id="{22CC7FEE-E2B6-4BB0-9CEE-E0AFBFAA4E3F}" type="datetimeFigureOut">
              <a:rPr lang="es-ES"/>
              <a:pPr>
                <a:defRPr/>
              </a:pPr>
              <a:t>22/01/2012</a:t>
            </a:fld>
            <a:endParaRPr lang="es-ES"/>
          </a:p>
        </p:txBody>
      </p:sp>
      <p:sp>
        <p:nvSpPr>
          <p:cNvPr id="3" name="23 Marcador de pie de página"/>
          <p:cNvSpPr>
            <a:spLocks noGrp="1"/>
          </p:cNvSpPr>
          <p:nvPr>
            <p:ph type="ftr" sz="quarter" idx="11"/>
          </p:nvPr>
        </p:nvSpPr>
        <p:spPr/>
        <p:txBody>
          <a:bodyPr/>
          <a:lstStyle>
            <a:lvl1pPr>
              <a:defRPr/>
            </a:lvl1pPr>
          </a:lstStyle>
          <a:p>
            <a:pPr>
              <a:defRPr/>
            </a:pPr>
            <a:endParaRPr lang="es-ES"/>
          </a:p>
        </p:txBody>
      </p:sp>
      <p:sp>
        <p:nvSpPr>
          <p:cNvPr id="4" name="6 Marcador de número de diapositiva"/>
          <p:cNvSpPr>
            <a:spLocks noGrp="1"/>
          </p:cNvSpPr>
          <p:nvPr>
            <p:ph type="sldNum" sz="quarter" idx="12"/>
          </p:nvPr>
        </p:nvSpPr>
        <p:spPr/>
        <p:txBody>
          <a:bodyPr/>
          <a:lstStyle>
            <a:lvl1pPr>
              <a:defRPr/>
            </a:lvl1pPr>
          </a:lstStyle>
          <a:p>
            <a:pPr>
              <a:defRPr/>
            </a:pPr>
            <a:fld id="{5F70B400-D6AA-4864-B745-C93DD4C2EAE9}"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5" name="4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Título"/>
          <p:cNvSpPr>
            <a:spLocks noGrp="1"/>
          </p:cNvSpPr>
          <p:nvPr>
            <p:ph type="title"/>
          </p:nvPr>
        </p:nvSpPr>
        <p:spPr>
          <a:xfrm>
            <a:off x="457200" y="5486400"/>
            <a:ext cx="8458200" cy="520700"/>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24 Marcador de fecha"/>
          <p:cNvSpPr>
            <a:spLocks noGrp="1"/>
          </p:cNvSpPr>
          <p:nvPr>
            <p:ph type="dt" sz="half" idx="10"/>
          </p:nvPr>
        </p:nvSpPr>
        <p:spPr/>
        <p:txBody>
          <a:bodyPr/>
          <a:lstStyle>
            <a:lvl1pPr>
              <a:defRPr/>
            </a:lvl1pPr>
          </a:lstStyle>
          <a:p>
            <a:pPr>
              <a:defRPr/>
            </a:pPr>
            <a:fld id="{34FA4FBA-1389-4AFA-A2EF-9B53F25427DC}" type="datetimeFigureOut">
              <a:rPr lang="es-ES"/>
              <a:pPr>
                <a:defRPr/>
              </a:pPr>
              <a:t>22/01/2012</a:t>
            </a:fld>
            <a:endParaRPr lang="es-ES"/>
          </a:p>
        </p:txBody>
      </p:sp>
      <p:sp>
        <p:nvSpPr>
          <p:cNvPr id="7" name="28 Marcador de pie de página"/>
          <p:cNvSpPr>
            <a:spLocks noGrp="1"/>
          </p:cNvSpPr>
          <p:nvPr>
            <p:ph type="ftr" sz="quarter" idx="11"/>
          </p:nvPr>
        </p:nvSpPr>
        <p:spPr/>
        <p:txBody>
          <a:bodyPr/>
          <a:lstStyle>
            <a:lvl1pPr>
              <a:defRPr/>
            </a:lvl1pPr>
          </a:lstStyle>
          <a:p>
            <a:pPr>
              <a:defRPr/>
            </a:pPr>
            <a:endParaRPr lang="es-ES"/>
          </a:p>
        </p:txBody>
      </p:sp>
      <p:sp>
        <p:nvSpPr>
          <p:cNvPr id="8" name="6 Marcador de número de diapositiva"/>
          <p:cNvSpPr>
            <a:spLocks noGrp="1"/>
          </p:cNvSpPr>
          <p:nvPr>
            <p:ph type="sldNum" sz="quarter" idx="12"/>
          </p:nvPr>
        </p:nvSpPr>
        <p:spPr/>
        <p:txBody>
          <a:bodyPr/>
          <a:lstStyle>
            <a:lvl1pPr>
              <a:defRPr/>
            </a:lvl1pPr>
          </a:lstStyle>
          <a:p>
            <a:pPr>
              <a:defRPr/>
            </a:pPr>
            <a:fld id="{FA47A5BB-D4F1-4ABD-8DD1-038F8081975E}"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17" name="16 Título"/>
          <p:cNvSpPr>
            <a:spLocks noGrp="1"/>
          </p:cNvSpPr>
          <p:nvPr>
            <p:ph type="title"/>
          </p:nvPr>
        </p:nvSpPr>
        <p:spPr>
          <a:xfrm>
            <a:off x="381000" y="4993760"/>
            <a:ext cx="5867400" cy="522288"/>
          </a:xfrm>
        </p:spPr>
        <p:txBody>
          <a:bodyPr/>
          <a:lstStyle>
            <a:lvl1pPr algn="l">
              <a:buNone/>
              <a:defRPr sz="2000" b="1"/>
            </a:lvl1pPr>
          </a:lstStyle>
          <a:p>
            <a:r>
              <a:rPr lang="es-ES" smtClean="0"/>
              <a:t>Haga clic para modificar el estilo de título del patrón</a:t>
            </a:r>
            <a:endParaRPr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5" name="6 Marcador de fecha"/>
          <p:cNvSpPr>
            <a:spLocks noGrp="1"/>
          </p:cNvSpPr>
          <p:nvPr>
            <p:ph type="dt" sz="half" idx="10"/>
          </p:nvPr>
        </p:nvSpPr>
        <p:spPr/>
        <p:txBody>
          <a:bodyPr/>
          <a:lstStyle>
            <a:lvl1pPr>
              <a:defRPr/>
            </a:lvl1pPr>
          </a:lstStyle>
          <a:p>
            <a:pPr>
              <a:defRPr/>
            </a:pPr>
            <a:fld id="{325E58A4-8CE9-4A0A-8808-18949A143D30}" type="datetimeFigureOut">
              <a:rPr lang="es-ES"/>
              <a:pPr>
                <a:defRPr/>
              </a:pPr>
              <a:t>22/01/2012</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30 Marcador de número de diapositiva"/>
          <p:cNvSpPr>
            <a:spLocks noGrp="1"/>
          </p:cNvSpPr>
          <p:nvPr>
            <p:ph type="sldNum" sz="quarter" idx="12"/>
          </p:nvPr>
        </p:nvSpPr>
        <p:spPr/>
        <p:txBody>
          <a:bodyPr/>
          <a:lstStyle>
            <a:lvl1pPr>
              <a:defRPr/>
            </a:lvl1pPr>
          </a:lstStyle>
          <a:p>
            <a:pPr>
              <a:defRPr/>
            </a:pPr>
            <a:fld id="{E234F346-AF40-4945-B82E-64A0A41BDE41}"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arcador de texto"/>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E971C7A1-09CF-4BEE-BDD8-D2D46650EE7B}" type="datetimeFigureOut">
              <a:rPr lang="es-ES"/>
              <a:pPr>
                <a:defRPr/>
              </a:pPr>
              <a:t>22/01/2012</a:t>
            </a:fld>
            <a:endParaRPr lang="es-ES"/>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es-ES"/>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fld id="{885E8F41-BA45-449E-A628-FB68BB045C08}" type="slidenum">
              <a:rPr lang="es-ES"/>
              <a:pPr>
                <a:defRPr/>
              </a:pPr>
              <a:t>‹Nº›</a:t>
            </a:fld>
            <a:endParaRPr lang="es-ES"/>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lang="es-ES" smtClean="0"/>
              <a:t>Haga clic para modificar el estilo de título del patrón</a:t>
            </a:r>
            <a:endParaRPr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699" r:id="rId4"/>
    <p:sldLayoutId id="2147483705" r:id="rId5"/>
    <p:sldLayoutId id="2147483700" r:id="rId6"/>
    <p:sldLayoutId id="2147483706" r:id="rId7"/>
    <p:sldLayoutId id="2147483707" r:id="rId8"/>
    <p:sldLayoutId id="2147483708" r:id="rId9"/>
    <p:sldLayoutId id="2147483701" r:id="rId10"/>
    <p:sldLayoutId id="2147483709" r:id="rId11"/>
  </p:sldLayoutIdLst>
  <p:txStyles>
    <p:titleStyle>
      <a:lvl1pPr algn="l" rtl="0" eaLnBrk="1" fontAlgn="base" hangingPunct="1">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1" fontAlgn="base" hangingPunct="1">
        <a:spcBef>
          <a:spcPct val="0"/>
        </a:spcBef>
        <a:spcAft>
          <a:spcPct val="0"/>
        </a:spcAft>
        <a:defRPr sz="3600">
          <a:solidFill>
            <a:schemeClr val="tx2"/>
          </a:solidFill>
          <a:latin typeface="Franklin Gothic Medium" pitchFamily="34" charset="0"/>
        </a:defRPr>
      </a:lvl2pPr>
      <a:lvl3pPr algn="l" rtl="0" eaLnBrk="1" fontAlgn="base" hangingPunct="1">
        <a:spcBef>
          <a:spcPct val="0"/>
        </a:spcBef>
        <a:spcAft>
          <a:spcPct val="0"/>
        </a:spcAft>
        <a:defRPr sz="3600">
          <a:solidFill>
            <a:schemeClr val="tx2"/>
          </a:solidFill>
          <a:latin typeface="Franklin Gothic Medium" pitchFamily="34" charset="0"/>
        </a:defRPr>
      </a:lvl3pPr>
      <a:lvl4pPr algn="l" rtl="0" eaLnBrk="1" fontAlgn="base" hangingPunct="1">
        <a:spcBef>
          <a:spcPct val="0"/>
        </a:spcBef>
        <a:spcAft>
          <a:spcPct val="0"/>
        </a:spcAft>
        <a:defRPr sz="3600">
          <a:solidFill>
            <a:schemeClr val="tx2"/>
          </a:solidFill>
          <a:latin typeface="Franklin Gothic Medium" pitchFamily="34" charset="0"/>
        </a:defRPr>
      </a:lvl4pPr>
      <a:lvl5pPr algn="l" rtl="0" eaLnBrk="1" fontAlgn="base" hangingPunct="1">
        <a:spcBef>
          <a:spcPct val="0"/>
        </a:spcBef>
        <a:spcAft>
          <a:spcPct val="0"/>
        </a:spcAft>
        <a:defRPr sz="3600">
          <a:solidFill>
            <a:schemeClr val="tx2"/>
          </a:solidFill>
          <a:latin typeface="Franklin Gothic Medium" pitchFamily="34" charset="0"/>
        </a:defRPr>
      </a:lvl5pPr>
      <a:lvl6pPr marL="457200" algn="l" rtl="0" eaLnBrk="1" fontAlgn="base" hangingPunct="1">
        <a:spcBef>
          <a:spcPct val="0"/>
        </a:spcBef>
        <a:spcAft>
          <a:spcPct val="0"/>
        </a:spcAft>
        <a:defRPr sz="3600">
          <a:solidFill>
            <a:schemeClr val="tx2"/>
          </a:solidFill>
          <a:latin typeface="Franklin Gothic Medium" pitchFamily="34" charset="0"/>
        </a:defRPr>
      </a:lvl6pPr>
      <a:lvl7pPr marL="914400" algn="l" rtl="0" eaLnBrk="1" fontAlgn="base" hangingPunct="1">
        <a:spcBef>
          <a:spcPct val="0"/>
        </a:spcBef>
        <a:spcAft>
          <a:spcPct val="0"/>
        </a:spcAft>
        <a:defRPr sz="3600">
          <a:solidFill>
            <a:schemeClr val="tx2"/>
          </a:solidFill>
          <a:latin typeface="Franklin Gothic Medium" pitchFamily="34" charset="0"/>
        </a:defRPr>
      </a:lvl7pPr>
      <a:lvl8pPr marL="1371600" algn="l" rtl="0" eaLnBrk="1" fontAlgn="base" hangingPunct="1">
        <a:spcBef>
          <a:spcPct val="0"/>
        </a:spcBef>
        <a:spcAft>
          <a:spcPct val="0"/>
        </a:spcAft>
        <a:defRPr sz="3600">
          <a:solidFill>
            <a:schemeClr val="tx2"/>
          </a:solidFill>
          <a:latin typeface="Franklin Gothic Medium" pitchFamily="34" charset="0"/>
        </a:defRPr>
      </a:lvl8pPr>
      <a:lvl9pPr marL="1828800" algn="l" rtl="0" eaLnBrk="1" fontAlgn="base" hangingPunct="1">
        <a:spcBef>
          <a:spcPct val="0"/>
        </a:spcBef>
        <a:spcAft>
          <a:spcPct val="0"/>
        </a:spcAft>
        <a:defRPr sz="3600">
          <a:solidFill>
            <a:schemeClr val="tx2"/>
          </a:solidFill>
          <a:latin typeface="Franklin Gothic Medium" pitchFamily="34" charset="0"/>
        </a:defRPr>
      </a:lvl9pPr>
    </p:titleStyle>
    <p:bodyStyle>
      <a:lvl1pPr marL="342900" indent="-342900" algn="l" rtl="0" eaLnBrk="1" fontAlgn="base" hangingPunct="1">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1" fontAlgn="base" hangingPunct="1">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1" fontAlgn="base" hangingPunct="1">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1" fontAlgn="base" hangingPunct="1">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1" fontAlgn="base" hangingPunct="1">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5 Imagen" descr="COLOR 1.jpg"/>
          <p:cNvPicPr>
            <a:picLocks noChangeAspect="1"/>
          </p:cNvPicPr>
          <p:nvPr/>
        </p:nvPicPr>
        <p:blipFill>
          <a:blip r:embed="rId2" cstate="print"/>
          <a:srcRect/>
          <a:stretch>
            <a:fillRect/>
          </a:stretch>
        </p:blipFill>
        <p:spPr bwMode="auto">
          <a:xfrm>
            <a:off x="0" y="-26988"/>
            <a:ext cx="9144000" cy="6858001"/>
          </a:xfrm>
          <a:prstGeom prst="rect">
            <a:avLst/>
          </a:prstGeom>
          <a:noFill/>
          <a:ln w="9525">
            <a:noFill/>
            <a:miter lim="800000"/>
            <a:headEnd/>
            <a:tailEnd/>
          </a:ln>
        </p:spPr>
      </p:pic>
      <p:sp>
        <p:nvSpPr>
          <p:cNvPr id="4" name="3 Rectángulo"/>
          <p:cNvSpPr/>
          <p:nvPr/>
        </p:nvSpPr>
        <p:spPr>
          <a:xfrm>
            <a:off x="323528" y="980728"/>
            <a:ext cx="4675447" cy="2277547"/>
          </a:xfrm>
          <a:prstGeom prst="rect">
            <a:avLst/>
          </a:prstGeom>
          <a:noFill/>
        </p:spPr>
        <p:txBody>
          <a:bodyPr wrap="none">
            <a:spAutoFit/>
          </a:bodyPr>
          <a:lstStyle/>
          <a:p>
            <a:pPr algn="ctr" fontAlgn="auto">
              <a:spcBef>
                <a:spcPts val="0"/>
              </a:spcBef>
              <a:spcAft>
                <a:spcPts val="0"/>
              </a:spcAft>
              <a:defRPr/>
            </a:pPr>
            <a:r>
              <a:rPr lang="es-ES" sz="8800" b="1" cap="all" dirty="0">
                <a:ln w="9000" cmpd="sng">
                  <a:solidFill>
                    <a:schemeClr val="accent4">
                      <a:shade val="50000"/>
                      <a:satMod val="120000"/>
                    </a:schemeClr>
                  </a:solidFill>
                  <a:prstDash val="solid"/>
                </a:ln>
                <a:solidFill>
                  <a:schemeClr val="accent3">
                    <a:lumMod val="50000"/>
                  </a:schemeClr>
                </a:solidFill>
                <a:effectLst>
                  <a:reflection blurRad="12700" stA="28000" endPos="45000" dist="1000" dir="5400000" sy="-100000" algn="bl" rotWithShape="0"/>
                </a:effectLst>
                <a:latin typeface="+mn-lt"/>
                <a:cs typeface="+mn-cs"/>
              </a:rPr>
              <a:t>EL COLOR</a:t>
            </a:r>
          </a:p>
          <a:p>
            <a:pPr algn="ctr" fontAlgn="auto">
              <a:spcBef>
                <a:spcPts val="0"/>
              </a:spcBef>
              <a:spcAft>
                <a:spcPts val="0"/>
              </a:spcAft>
              <a:defRPr/>
            </a:pPr>
            <a:endParaRPr lang="es-E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mn-l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3 Rectángulo"/>
          <p:cNvSpPr>
            <a:spLocks noChangeArrowheads="1"/>
          </p:cNvSpPr>
          <p:nvPr/>
        </p:nvSpPr>
        <p:spPr bwMode="auto">
          <a:xfrm>
            <a:off x="1331913" y="620713"/>
            <a:ext cx="6264275" cy="5508625"/>
          </a:xfrm>
          <a:prstGeom prst="rect">
            <a:avLst/>
          </a:prstGeom>
          <a:noFill/>
          <a:ln w="9525">
            <a:noFill/>
            <a:miter lim="800000"/>
            <a:headEnd/>
            <a:tailEnd/>
          </a:ln>
        </p:spPr>
        <p:txBody>
          <a:bodyPr>
            <a:spAutoFit/>
          </a:bodyPr>
          <a:lstStyle/>
          <a:p>
            <a:pPr algn="just"/>
            <a:r>
              <a:rPr lang="es-ES" sz="3200">
                <a:solidFill>
                  <a:srgbClr val="0000FF"/>
                </a:solidFill>
                <a:latin typeface="Franklin Gothic Book" pitchFamily="34" charset="0"/>
              </a:rPr>
              <a:t>EL COLOR ES UNA PERCEPCIÓN VISUAL QUE SE GENERA EN EL CEREBRO AL INTERPRETAR LAS SEÑALES NERVIOSAS QUE LE ENVÍAN LOS FOTORECEPTORES DE LA RETINA DEL OJO Y QUE A SU VEZ INTERPRETAN Y DISTINGUEN LAS DISTINTAS LONGITUDES DE ONDA QUE CAPTAN DE LA PARTE VISIBLE DEL ESPECTRO ELECTROMAGNÉTICO. </a:t>
            </a:r>
          </a:p>
        </p:txBody>
      </p:sp>
      <p:pic>
        <p:nvPicPr>
          <p:cNvPr id="11267" name="4 Imagen" descr="color 5.png"/>
          <p:cNvPicPr>
            <a:picLocks noChangeAspect="1"/>
          </p:cNvPicPr>
          <p:nvPr/>
        </p:nvPicPr>
        <p:blipFill>
          <a:blip r:embed="rId2" cstate="print"/>
          <a:srcRect/>
          <a:stretch>
            <a:fillRect/>
          </a:stretch>
        </p:blipFill>
        <p:spPr bwMode="auto">
          <a:xfrm>
            <a:off x="7164388" y="5516563"/>
            <a:ext cx="1474787" cy="1136650"/>
          </a:xfrm>
          <a:prstGeom prst="rect">
            <a:avLst/>
          </a:prstGeom>
          <a:noFill/>
          <a:ln w="9525">
            <a:noFill/>
            <a:miter lim="800000"/>
            <a:headEnd/>
            <a:tailEnd/>
          </a:ln>
        </p:spPr>
      </p:pic>
      <p:pic>
        <p:nvPicPr>
          <p:cNvPr id="11268" name="5 Imagen" descr="color 5.png"/>
          <p:cNvPicPr>
            <a:picLocks noChangeAspect="1"/>
          </p:cNvPicPr>
          <p:nvPr/>
        </p:nvPicPr>
        <p:blipFill>
          <a:blip r:embed="rId2" cstate="print"/>
          <a:srcRect/>
          <a:stretch>
            <a:fillRect/>
          </a:stretch>
        </p:blipFill>
        <p:spPr bwMode="auto">
          <a:xfrm>
            <a:off x="7667625" y="0"/>
            <a:ext cx="1476375" cy="11366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76534" y="260648"/>
            <a:ext cx="7637027" cy="1015663"/>
          </a:xfrm>
          <a:prstGeom prst="rect">
            <a:avLst/>
          </a:prstGeom>
          <a:noFill/>
        </p:spPr>
        <p:txBody>
          <a:bodyPr wrap="none">
            <a:spAutoFit/>
          </a:bodyPr>
          <a:lstStyle/>
          <a:p>
            <a:pPr algn="ctr" fontAlgn="auto">
              <a:spcBef>
                <a:spcPts val="0"/>
              </a:spcBef>
              <a:spcAft>
                <a:spcPts val="0"/>
              </a:spcAft>
              <a:defRPr/>
            </a:pPr>
            <a:r>
              <a:rPr lang="es-ES" sz="6000" b="1" i="1" cap="all" dirty="0">
                <a:ln w="9000" cmpd="sng">
                  <a:solidFill>
                    <a:schemeClr val="accent4">
                      <a:shade val="50000"/>
                      <a:satMod val="120000"/>
                    </a:schemeClr>
                  </a:solidFill>
                  <a:prstDash val="solid"/>
                </a:ln>
                <a:solidFill>
                  <a:srgbClr val="9A0284"/>
                </a:solidFill>
                <a:effectLst>
                  <a:reflection blurRad="12700" stA="28000" endPos="45000" dist="1000" dir="5400000" sy="-100000" algn="bl" rotWithShape="0"/>
                </a:effectLst>
                <a:latin typeface="Algerian" pitchFamily="82" charset="0"/>
                <a:cs typeface="+mn-cs"/>
              </a:rPr>
              <a:t>HISTORIA DEL COLOR</a:t>
            </a:r>
          </a:p>
        </p:txBody>
      </p:sp>
      <p:sp>
        <p:nvSpPr>
          <p:cNvPr id="12291" name="5 CuadroTexto"/>
          <p:cNvSpPr txBox="1">
            <a:spLocks noChangeArrowheads="1"/>
          </p:cNvSpPr>
          <p:nvPr/>
        </p:nvSpPr>
        <p:spPr bwMode="auto">
          <a:xfrm>
            <a:off x="179388" y="1700213"/>
            <a:ext cx="4321175" cy="4524375"/>
          </a:xfrm>
          <a:prstGeom prst="rect">
            <a:avLst/>
          </a:prstGeom>
          <a:noFill/>
          <a:ln w="9525">
            <a:noFill/>
            <a:miter lim="800000"/>
            <a:headEnd/>
            <a:tailEnd/>
          </a:ln>
        </p:spPr>
        <p:txBody>
          <a:bodyPr>
            <a:spAutoFit/>
          </a:bodyPr>
          <a:lstStyle/>
          <a:p>
            <a:pPr>
              <a:buFontTx/>
              <a:buBlip>
                <a:blip r:embed="rId2"/>
              </a:buBlip>
            </a:pPr>
            <a:r>
              <a:rPr lang="es-ES">
                <a:latin typeface="Franklin Gothic Book" pitchFamily="34" charset="0"/>
              </a:rPr>
              <a:t>ARISTÒTELES (384-322 AC)</a:t>
            </a:r>
          </a:p>
          <a:p>
            <a:pPr algn="just"/>
            <a:r>
              <a:rPr lang="es-ES">
                <a:latin typeface="Franklin Gothic Book" pitchFamily="34" charset="0"/>
              </a:rPr>
              <a:t>definió que todos los colores se conforman con la mezcla de cuatro colores y además otorgo un papel fundamental a la incidencia de luz y la sombra sobre los mismos. </a:t>
            </a:r>
          </a:p>
          <a:p>
            <a:pPr algn="just"/>
            <a:endParaRPr lang="es-ES">
              <a:latin typeface="Franklin Gothic Book" pitchFamily="34" charset="0"/>
            </a:endParaRPr>
          </a:p>
          <a:p>
            <a:pPr algn="just">
              <a:buFontTx/>
              <a:buBlip>
                <a:blip r:embed="rId2"/>
              </a:buBlip>
            </a:pPr>
            <a:r>
              <a:rPr lang="es-ES">
                <a:latin typeface="Franklin Gothic Book" pitchFamily="34" charset="0"/>
              </a:rPr>
              <a:t>LEONARDO DA VINCI (1452-1519) quien también consideraba al color como propio de la materia, avanzo aun mas definiendo la siguiente escala de colores básicos.</a:t>
            </a:r>
          </a:p>
          <a:p>
            <a:pPr algn="just"/>
            <a:endParaRPr lang="es-ES">
              <a:latin typeface="Franklin Gothic Book" pitchFamily="34" charset="0"/>
            </a:endParaRPr>
          </a:p>
          <a:p>
            <a:pPr algn="just">
              <a:buFontTx/>
              <a:buBlip>
                <a:blip r:embed="rId2"/>
              </a:buBlip>
            </a:pPr>
            <a:r>
              <a:rPr lang="es-ES">
                <a:latin typeface="Franklin Gothic Book" pitchFamily="34" charset="0"/>
              </a:rPr>
              <a:t>ISAAC NEWTON (1642-1519) </a:t>
            </a:r>
          </a:p>
          <a:p>
            <a:pPr algn="just"/>
            <a:r>
              <a:rPr lang="es-ES">
                <a:latin typeface="Franklin Gothic Book" pitchFamily="34" charset="0"/>
              </a:rPr>
              <a:t>Quien estableció un principio hasta hoy aceptado: la luz es color. </a:t>
            </a:r>
          </a:p>
        </p:txBody>
      </p:sp>
      <p:pic>
        <p:nvPicPr>
          <p:cNvPr id="12292" name="8 Imagen" descr="color 2.jpg"/>
          <p:cNvPicPr>
            <a:picLocks noChangeAspect="1"/>
          </p:cNvPicPr>
          <p:nvPr/>
        </p:nvPicPr>
        <p:blipFill>
          <a:blip r:embed="rId3" cstate="print"/>
          <a:srcRect/>
          <a:stretch>
            <a:fillRect/>
          </a:stretch>
        </p:blipFill>
        <p:spPr bwMode="auto">
          <a:xfrm>
            <a:off x="4787900" y="1557338"/>
            <a:ext cx="4032250" cy="4824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3 Imagen" descr="color4.bmp"/>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 name="4 Rectángulo"/>
          <p:cNvSpPr/>
          <p:nvPr/>
        </p:nvSpPr>
        <p:spPr>
          <a:xfrm>
            <a:off x="1763688" y="260648"/>
            <a:ext cx="5557868" cy="1200329"/>
          </a:xfrm>
          <a:prstGeom prst="rect">
            <a:avLst/>
          </a:prstGeom>
          <a:noFill/>
        </p:spPr>
        <p:txBody>
          <a:bodyPr wrap="none">
            <a:spAutoFit/>
          </a:bodyPr>
          <a:lstStyle/>
          <a:p>
            <a:pPr algn="ctr" fontAlgn="auto">
              <a:spcBef>
                <a:spcPts val="0"/>
              </a:spcBef>
              <a:spcAft>
                <a:spcPts val="0"/>
              </a:spcAft>
              <a:defRPr/>
            </a:pPr>
            <a:r>
              <a:rPr lang="es-ES" sz="7200" b="1"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mn-lt"/>
                <a:cs typeface="+mn-cs"/>
              </a:rPr>
              <a:t>El arco iris </a:t>
            </a:r>
          </a:p>
        </p:txBody>
      </p:sp>
      <p:sp>
        <p:nvSpPr>
          <p:cNvPr id="13316" name="5 CuadroTexto"/>
          <p:cNvSpPr txBox="1">
            <a:spLocks noChangeArrowheads="1"/>
          </p:cNvSpPr>
          <p:nvPr/>
        </p:nvSpPr>
        <p:spPr bwMode="auto">
          <a:xfrm>
            <a:off x="323850" y="1628775"/>
            <a:ext cx="8496300" cy="4832350"/>
          </a:xfrm>
          <a:prstGeom prst="rect">
            <a:avLst/>
          </a:prstGeom>
          <a:noFill/>
          <a:ln w="9525">
            <a:noFill/>
            <a:miter lim="800000"/>
            <a:headEnd/>
            <a:tailEnd/>
          </a:ln>
        </p:spPr>
        <p:txBody>
          <a:bodyPr>
            <a:spAutoFit/>
          </a:bodyPr>
          <a:lstStyle/>
          <a:p>
            <a:pPr algn="ctr"/>
            <a:r>
              <a:rPr lang="es-ES" sz="2800">
                <a:latin typeface="Franklin Gothic Book" pitchFamily="34" charset="0"/>
              </a:rPr>
              <a:t>Según LOS GRIEGOS: </a:t>
            </a:r>
          </a:p>
          <a:p>
            <a:r>
              <a:rPr lang="es-ES" sz="2800">
                <a:latin typeface="Franklin Gothic Book" pitchFamily="34" charset="0"/>
              </a:rPr>
              <a:t>EL ARCO IRIS, TIENE TODOS LOS COLORES DEL ESPECTRO SOLAR. LOS GRIEGOS PERSONIFICARON ESTE ESPECTACULAR FENÒMENO LUMINOSO EN IRIS, LA MENSAJERA DE LOS DIOSES, QUE DESCENDIA ENTRE LOS HOMBRES AGITANDO SUS ALAS MULTICOLORES. </a:t>
            </a:r>
          </a:p>
          <a:p>
            <a:r>
              <a:rPr lang="es-ES" sz="2800">
                <a:latin typeface="Franklin Gothic Book" pitchFamily="34" charset="0"/>
              </a:rPr>
              <a:t>LA CIENCIA  QUE APLICA LA EXPERIENCIA, EXPLICA QUE LOS COLORES SON COMPONENTES DE LA LUZ BLANCA. LA LUZ BLANCA  NO TIENE COLOR, PERO LOS CONTIENE TODOS.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3 Imagen" descr="color 6.jpg"/>
          <p:cNvPicPr>
            <a:picLocks noChangeAspect="1"/>
          </p:cNvPicPr>
          <p:nvPr/>
        </p:nvPicPr>
        <p:blipFill>
          <a:blip r:embed="rId2" cstate="print"/>
          <a:srcRect b="83600"/>
          <a:stretch>
            <a:fillRect/>
          </a:stretch>
        </p:blipFill>
        <p:spPr bwMode="auto">
          <a:xfrm>
            <a:off x="0" y="0"/>
            <a:ext cx="9144000" cy="6858000"/>
          </a:xfrm>
          <a:prstGeom prst="rect">
            <a:avLst/>
          </a:prstGeom>
          <a:noFill/>
          <a:ln w="9525">
            <a:noFill/>
            <a:miter lim="800000"/>
            <a:headEnd/>
            <a:tailEnd/>
          </a:ln>
        </p:spPr>
      </p:pic>
      <p:sp>
        <p:nvSpPr>
          <p:cNvPr id="6" name="5 Rectángulo"/>
          <p:cNvSpPr/>
          <p:nvPr/>
        </p:nvSpPr>
        <p:spPr>
          <a:xfrm>
            <a:off x="611560" y="188640"/>
            <a:ext cx="7936404" cy="923330"/>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s-ES" sz="5400" b="1" dirty="0">
                <a:ln w="11430"/>
                <a:effectLst>
                  <a:outerShdw blurRad="80000" dist="40000" dir="5040000" algn="tl">
                    <a:srgbClr val="000000">
                      <a:alpha val="30000"/>
                    </a:srgbClr>
                  </a:outerShdw>
                </a:effectLst>
                <a:latin typeface="+mn-lt"/>
                <a:cs typeface="+mn-cs"/>
              </a:rPr>
              <a:t>PROPIEDADES DEL COLOR</a:t>
            </a:r>
          </a:p>
        </p:txBody>
      </p:sp>
      <p:sp>
        <p:nvSpPr>
          <p:cNvPr id="14340" name="6 CuadroTexto"/>
          <p:cNvSpPr txBox="1">
            <a:spLocks noChangeArrowheads="1"/>
          </p:cNvSpPr>
          <p:nvPr/>
        </p:nvSpPr>
        <p:spPr bwMode="auto">
          <a:xfrm>
            <a:off x="611188" y="1412875"/>
            <a:ext cx="4681537" cy="4894263"/>
          </a:xfrm>
          <a:prstGeom prst="rect">
            <a:avLst/>
          </a:prstGeom>
          <a:noFill/>
          <a:ln w="9525">
            <a:noFill/>
            <a:miter lim="800000"/>
            <a:headEnd/>
            <a:tailEnd/>
          </a:ln>
        </p:spPr>
        <p:txBody>
          <a:bodyPr>
            <a:spAutoFit/>
          </a:bodyPr>
          <a:lstStyle/>
          <a:p>
            <a:pPr algn="just">
              <a:buFont typeface="Wingdings" pitchFamily="2" charset="2"/>
              <a:buChar char="v"/>
            </a:pPr>
            <a:r>
              <a:rPr lang="es-ES" sz="2400" b="1">
                <a:latin typeface="Franklin Gothic Book" pitchFamily="34" charset="0"/>
              </a:rPr>
              <a:t>TONO: ES EL ATRIBUTO QUE DIFERENCIA EL COLOR Y POR EL CUAL LO DESIGNAMOS (ROJO, VERDE, ETC).</a:t>
            </a:r>
          </a:p>
          <a:p>
            <a:pPr algn="just"/>
            <a:endParaRPr lang="es-ES" sz="2400" b="1">
              <a:latin typeface="Franklin Gothic Book" pitchFamily="34" charset="0"/>
            </a:endParaRPr>
          </a:p>
          <a:p>
            <a:pPr algn="just">
              <a:buFont typeface="Wingdings" pitchFamily="2" charset="2"/>
              <a:buChar char="v"/>
            </a:pPr>
            <a:r>
              <a:rPr lang="es-ES" sz="2400" b="1">
                <a:latin typeface="Franklin Gothic Book" pitchFamily="34" charset="0"/>
              </a:rPr>
              <a:t>SATURACION:ES LA INTENSIDAD CROMATICA, LA CLARIDAD U OSCURIDAD DE UN COLOR, LA CANTIDAD DE LUZ QUE TIENE. </a:t>
            </a:r>
          </a:p>
          <a:p>
            <a:pPr algn="just"/>
            <a:endParaRPr lang="es-ES" sz="2400" b="1">
              <a:latin typeface="Franklin Gothic Book" pitchFamily="34" charset="0"/>
            </a:endParaRPr>
          </a:p>
          <a:p>
            <a:pPr algn="just">
              <a:buFont typeface="Wingdings" pitchFamily="2" charset="2"/>
              <a:buChar char="v"/>
            </a:pPr>
            <a:r>
              <a:rPr lang="es-ES" sz="2400" b="1">
                <a:latin typeface="Franklin Gothic Book" pitchFamily="34" charset="0"/>
              </a:rPr>
              <a:t>BRILLO: ES LA CANTIDAD DE LUZ EMITIDA POR UNA FUENTE, O LA CANTIDAD DE LUZ  EN EL COLOR.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51520" y="260648"/>
            <a:ext cx="8892480" cy="1015663"/>
          </a:xfrm>
          <a:prstGeom prst="rect">
            <a:avLst/>
          </a:prstGeom>
          <a:noFill/>
        </p:spPr>
        <p:txBody>
          <a:bodyPr>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defRPr/>
            </a:pPr>
            <a:r>
              <a:rPr lang="es-ES" sz="6000" b="1" cap="all" dirty="0">
                <a:ln/>
                <a:solidFill>
                  <a:srgbClr val="8E0E6C"/>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CIRCULO CROMATICO</a:t>
            </a:r>
          </a:p>
        </p:txBody>
      </p:sp>
      <p:sp>
        <p:nvSpPr>
          <p:cNvPr id="15363" name="3 Rectángulo"/>
          <p:cNvSpPr>
            <a:spLocks noChangeArrowheads="1"/>
          </p:cNvSpPr>
          <p:nvPr/>
        </p:nvSpPr>
        <p:spPr bwMode="auto">
          <a:xfrm>
            <a:off x="250825" y="1844675"/>
            <a:ext cx="4572000" cy="3540125"/>
          </a:xfrm>
          <a:prstGeom prst="rect">
            <a:avLst/>
          </a:prstGeom>
          <a:noFill/>
          <a:ln w="9525">
            <a:noFill/>
            <a:miter lim="800000"/>
            <a:headEnd/>
            <a:tailEnd/>
          </a:ln>
        </p:spPr>
        <p:txBody>
          <a:bodyPr>
            <a:spAutoFit/>
          </a:bodyPr>
          <a:lstStyle/>
          <a:p>
            <a:r>
              <a:rPr lang="es-ES" sz="3200">
                <a:solidFill>
                  <a:srgbClr val="00CC00"/>
                </a:solidFill>
                <a:latin typeface="Curlz MT" pitchFamily="82" charset="0"/>
              </a:rPr>
              <a:t>El </a:t>
            </a:r>
            <a:r>
              <a:rPr lang="es-ES" sz="3200" b="1">
                <a:solidFill>
                  <a:srgbClr val="00CC00"/>
                </a:solidFill>
                <a:latin typeface="Curlz MT" pitchFamily="82" charset="0"/>
              </a:rPr>
              <a:t>círculo cromático</a:t>
            </a:r>
            <a:r>
              <a:rPr lang="es-ES" sz="3200">
                <a:solidFill>
                  <a:srgbClr val="00CC00"/>
                </a:solidFill>
                <a:latin typeface="Curlz MT" pitchFamily="82" charset="0"/>
              </a:rPr>
              <a:t> es una clasificación de los colores. EL círculo cromático es la resultante de distribuir alrededor de un círculo los colores que conforman el segmento de la luz. </a:t>
            </a:r>
          </a:p>
        </p:txBody>
      </p:sp>
      <p:pic>
        <p:nvPicPr>
          <p:cNvPr id="15364" name="4 Imagen" descr="COLOR 7.bmp"/>
          <p:cNvPicPr>
            <a:picLocks noChangeAspect="1"/>
          </p:cNvPicPr>
          <p:nvPr/>
        </p:nvPicPr>
        <p:blipFill>
          <a:blip r:embed="rId2" cstate="print"/>
          <a:srcRect/>
          <a:stretch>
            <a:fillRect/>
          </a:stretch>
        </p:blipFill>
        <p:spPr bwMode="auto">
          <a:xfrm>
            <a:off x="4716463" y="1773238"/>
            <a:ext cx="4103687" cy="4103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5 Imagen" descr="color 8.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2 Rectángulo"/>
          <p:cNvSpPr/>
          <p:nvPr/>
        </p:nvSpPr>
        <p:spPr>
          <a:xfrm>
            <a:off x="2048396" y="260648"/>
            <a:ext cx="5139548" cy="1323439"/>
          </a:xfrm>
          <a:prstGeom prst="rect">
            <a:avLst/>
          </a:prstGeom>
          <a:noFill/>
        </p:spPr>
        <p:txBody>
          <a:bodyPr wrap="none">
            <a:spAutoFit/>
          </a:bodyPr>
          <a:lstStyle/>
          <a:p>
            <a:pPr algn="ctr">
              <a:defRPr/>
            </a:pPr>
            <a:r>
              <a:rPr lang="es-ES" sz="8000" b="1" dirty="0">
                <a:ln w="24500" cmpd="dbl">
                  <a:solidFill>
                    <a:schemeClr val="accent2">
                      <a:shade val="85000"/>
                      <a:satMod val="155000"/>
                    </a:schemeClr>
                  </a:solidFill>
                  <a:prstDash val="solid"/>
                  <a:miter lim="800000"/>
                </a:ln>
                <a:solidFill>
                  <a:srgbClr val="0000FF"/>
                </a:solidFill>
                <a:effectLst>
                  <a:outerShdw blurRad="38100" dist="38100" dir="7020000" algn="tl">
                    <a:srgbClr val="000000">
                      <a:alpha val="35000"/>
                    </a:srgbClr>
                  </a:outerShdw>
                </a:effectLst>
                <a:latin typeface="Chiller" pitchFamily="82" charset="0"/>
              </a:rPr>
              <a:t>LOS COLORES </a:t>
            </a:r>
          </a:p>
        </p:txBody>
      </p:sp>
      <p:sp>
        <p:nvSpPr>
          <p:cNvPr id="16388" name="3 CuadroTexto"/>
          <p:cNvSpPr txBox="1">
            <a:spLocks noChangeArrowheads="1"/>
          </p:cNvSpPr>
          <p:nvPr/>
        </p:nvSpPr>
        <p:spPr bwMode="auto">
          <a:xfrm>
            <a:off x="250825" y="1916113"/>
            <a:ext cx="4249738" cy="4402137"/>
          </a:xfrm>
          <a:prstGeom prst="rect">
            <a:avLst/>
          </a:prstGeom>
          <a:noFill/>
          <a:ln w="9525">
            <a:noFill/>
            <a:miter lim="800000"/>
            <a:headEnd/>
            <a:tailEnd/>
          </a:ln>
        </p:spPr>
        <p:txBody>
          <a:bodyPr>
            <a:spAutoFit/>
          </a:bodyPr>
          <a:lstStyle/>
          <a:p>
            <a:r>
              <a:rPr lang="es-ES" sz="2000">
                <a:solidFill>
                  <a:srgbClr val="FF0000"/>
                </a:solidFill>
              </a:rPr>
              <a:t>EL circulo cromático se divide en tres grupos:</a:t>
            </a:r>
          </a:p>
          <a:p>
            <a:endParaRPr lang="es-ES" sz="2000">
              <a:solidFill>
                <a:srgbClr val="FF0000"/>
              </a:solidFill>
            </a:endParaRPr>
          </a:p>
          <a:p>
            <a:pPr>
              <a:buFont typeface="Wingdings" pitchFamily="2" charset="2"/>
              <a:buChar char="Ø"/>
            </a:pPr>
            <a:r>
              <a:rPr lang="es-ES" sz="2000">
                <a:solidFill>
                  <a:srgbClr val="FF0000"/>
                </a:solidFill>
              </a:rPr>
              <a:t>Grupo primario: amarillo, azul y rojo.</a:t>
            </a:r>
          </a:p>
          <a:p>
            <a:r>
              <a:rPr lang="es-ES" sz="2000">
                <a:solidFill>
                  <a:srgbClr val="FF0000"/>
                </a:solidFill>
              </a:rPr>
              <a:t> </a:t>
            </a:r>
          </a:p>
          <a:p>
            <a:pPr>
              <a:buFont typeface="Wingdings" pitchFamily="2" charset="2"/>
              <a:buChar char="Ø"/>
            </a:pPr>
            <a:r>
              <a:rPr lang="es-ES" sz="2000">
                <a:solidFill>
                  <a:srgbClr val="FF0000"/>
                </a:solidFill>
              </a:rPr>
              <a:t>Grupo secundario: se obtienen mezclando pequeñas proporciones de los colores primarios. </a:t>
            </a:r>
          </a:p>
          <a:p>
            <a:endParaRPr lang="es-ES" sz="2000">
              <a:solidFill>
                <a:srgbClr val="FF0000"/>
              </a:solidFill>
            </a:endParaRPr>
          </a:p>
          <a:p>
            <a:pPr>
              <a:buFont typeface="Wingdings" pitchFamily="2" charset="2"/>
              <a:buChar char="Ø"/>
            </a:pPr>
            <a:r>
              <a:rPr lang="es-ES" sz="2000">
                <a:solidFill>
                  <a:srgbClr val="FF0000"/>
                </a:solidFill>
              </a:rPr>
              <a:t>Grupo terciario: se consiguen al mezclar partes iguales de un color primario y un color secundario que no lo contiene.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El+Color(1)">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El+Color(1)</Template>
  <TotalTime>0</TotalTime>
  <Words>368</Words>
  <Application>Microsoft Office PowerPoint</Application>
  <PresentationFormat>Presentación en pantalla (4:3)</PresentationFormat>
  <Paragraphs>30</Paragraphs>
  <Slides>7</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7</vt:i4>
      </vt:variant>
    </vt:vector>
  </HeadingPairs>
  <TitlesOfParts>
    <vt:vector size="15" baseType="lpstr">
      <vt:lpstr>Arial</vt:lpstr>
      <vt:lpstr>Franklin Gothic Medium</vt:lpstr>
      <vt:lpstr>Franklin Gothic Book</vt:lpstr>
      <vt:lpstr>Wingdings 2</vt:lpstr>
      <vt:lpstr>Calibri</vt:lpstr>
      <vt:lpstr>Wingdings</vt:lpstr>
      <vt:lpstr>Curlz MT</vt:lpstr>
      <vt:lpstr>El+Color(1)</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WINDOWS 7</dc:creator>
  <cp:lastModifiedBy>WINDOWS 7</cp:lastModifiedBy>
  <cp:revision>1</cp:revision>
  <dcterms:created xsi:type="dcterms:W3CDTF">2012-01-23T02:11:41Z</dcterms:created>
  <dcterms:modified xsi:type="dcterms:W3CDTF">2012-01-23T02:11:59Z</dcterms:modified>
</cp:coreProperties>
</file>