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8ACCA769-497A-4195-8A01-D541F3B9F037}">
          <p14:sldIdLst>
            <p14:sldId id="256"/>
            <p14:sldId id="267"/>
            <p14:sldId id="257"/>
            <p14:sldId id="258"/>
            <p14:sldId id="259"/>
            <p14:sldId id="260"/>
            <p14:sldId id="268"/>
            <p14:sldId id="261"/>
            <p14:sldId id="262"/>
            <p14:sldId id="263"/>
            <p14:sldId id="264"/>
            <p14:sldId id="265"/>
            <p14:sldId id="266"/>
          </p14:sldIdLst>
        </p14:section>
        <p14:section name="Sección sin título" id="{65F1C77B-D24E-4F79-9814-80D4F7D1E10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7DE99D-D8F6-4ECC-B749-12BC06041EA4}" type="datetimeFigureOut">
              <a:rPr lang="es-CO" smtClean="0"/>
              <a:t>26/09/2011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6F70FFB-58C9-4EEE-82CF-017A980712BA}" type="slidenum">
              <a:rPr lang="es-CO" smtClean="0"/>
              <a:t>‹Nº›</a:t>
            </a:fld>
            <a:endParaRPr lang="es-CO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115616" y="548680"/>
            <a:ext cx="7128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FIGURAS GEOMETRICAS</a:t>
            </a:r>
            <a:endParaRPr lang="es-E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 descr="http://www.pintandodibujos.com/sites/www.pintandodibujos.com/files/figuras_geometricas_para_colorear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554" y="2060848"/>
            <a:ext cx="5666941" cy="380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382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3.bp.blogspot.com/-BYtIE1Pa4BM/TdWtnXGUv3I/AAAAAAAAAAc/kHWoHH8c4G0/s1600/borboletaromerobrit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3633545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4.bp.blogspot.com/_Dymau55HFy8/S83vnvjaUUI/AAAAAAAAACo/lrsKojRTGhk/s320/newbody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844824"/>
            <a:ext cx="41125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839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l4c.me/uploads/sin-titulo-11-1248402512_full5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062536" cy="590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lh3.ggpht.com/_vCrYsvA7lAI/SNaMHKhUEdI/AAAAAAAAOos/9pBce27G3FA/figuras_geometricas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56748"/>
            <a:ext cx="4909635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618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1.bp.blogspot.com/_9bMl7urxWg4/S94zkI_Q_wI/AAAAAAAAAEQ/5PvIlw7NLmw/s1600/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39" y="668054"/>
            <a:ext cx="4458093" cy="289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http://images.wikia.com/wikieduca/images/e/e0/2%C2%B0artefigeometric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142456"/>
            <a:ext cx="3895725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681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20000758">
            <a:off x="58879" y="2967335"/>
            <a:ext cx="902625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6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MUCHAS GRACIAS A TODOS</a:t>
            </a:r>
            <a:endParaRPr lang="es-ES" sz="6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129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836712"/>
            <a:ext cx="77403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Una </a:t>
            </a:r>
            <a:r>
              <a:rPr lang="es-CO" sz="2800" b="1" dirty="0"/>
              <a:t>figura geométrica</a:t>
            </a:r>
            <a:r>
              <a:rPr lang="es-CO" sz="2800" dirty="0"/>
              <a:t> es un conjunto cuyos elementos son </a:t>
            </a:r>
            <a:r>
              <a:rPr lang="es-CO" sz="2800" dirty="0" smtClean="0"/>
              <a:t> puntos</a:t>
            </a:r>
            <a:endParaRPr lang="es-CO" sz="2800" dirty="0"/>
          </a:p>
        </p:txBody>
      </p:sp>
      <p:sp>
        <p:nvSpPr>
          <p:cNvPr id="3" name="2 Rectángulo"/>
          <p:cNvSpPr/>
          <p:nvPr/>
        </p:nvSpPr>
        <p:spPr>
          <a:xfrm>
            <a:off x="939702" y="3933056"/>
            <a:ext cx="65527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La </a:t>
            </a:r>
            <a:r>
              <a:rPr lang="es-CO" sz="2800" dirty="0" err="1" smtClean="0"/>
              <a:t>Geometria</a:t>
            </a:r>
            <a:r>
              <a:rPr lang="es-CO" sz="2800" dirty="0" smtClean="0"/>
              <a:t> es </a:t>
            </a:r>
            <a:r>
              <a:rPr lang="es-CO" sz="2800" dirty="0"/>
              <a:t>el estudio matemático detallado de las figuras geométricas y sus características: forma, extensión, posición relativa, propiedades.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046698" y="2396288"/>
            <a:ext cx="43387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/>
              <a:t>. . . . . . . . . . . . . .  .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56764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 rot="20108997">
            <a:off x="573198" y="1592070"/>
            <a:ext cx="61971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HISTORIA Y UTILIDAD</a:t>
            </a:r>
            <a:endParaRPr lang="es-E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2050" name="Picture 2" descr="http://tecnometro.files.wordpress.com/2007/07/cuadra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12764"/>
            <a:ext cx="2333625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190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755576" y="1340768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La observación de la naturaleza nos muestra la existencia de variadas formas en los cuerpos materiales que la componen y nos proporciona la idea de volumen, superficie, línea, y punto</a:t>
            </a:r>
          </a:p>
        </p:txBody>
      </p:sp>
      <p:pic>
        <p:nvPicPr>
          <p:cNvPr id="3074" name="Picture 2" descr="http://www.teknoplof.com/wp-content/uploads/2010/03/cu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183382"/>
            <a:ext cx="2857500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826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63688" y="260648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/>
              <a:t>Por necesidades prácticas, el desarrollo de técnicas usadas para medir, construir o desplazarse, llevaron al hombre a hacer uso de las diversas propiedades de las figuras geométricas.</a:t>
            </a:r>
          </a:p>
        </p:txBody>
      </p:sp>
      <p:pic>
        <p:nvPicPr>
          <p:cNvPr id="4098" name="Picture 2" descr="http://jmjcobano.wikispaces.com/file/view/imagenTarea05.jpg/94551530/imagenTarea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527" y="3429000"/>
            <a:ext cx="333375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70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87624" y="1052736"/>
            <a:ext cx="54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3200" dirty="0"/>
              <a:t>Una vez adquiridas estas nociones y prescindiendo de su origen </a:t>
            </a:r>
            <a:r>
              <a:rPr lang="es-CO" sz="3200" dirty="0" smtClean="0"/>
              <a:t>práctico. </a:t>
            </a:r>
            <a:endParaRPr lang="es-CO" sz="3200" dirty="0"/>
          </a:p>
        </p:txBody>
      </p:sp>
      <p:pic>
        <p:nvPicPr>
          <p:cNvPr id="5122" name="Picture 2" descr="http://www.edutic.ua.es/usuarios/ROUS/img_webquest/CONO%20ROJO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8935" y="2622396"/>
            <a:ext cx="2224742" cy="3089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8445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836712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la Geometría (medición de la tierra), de ser un conjunto de técnicas, pasó a constituir una disciplina matemática formal, donde la figura geométrica es un ente abstracto y sus propiedades el objeto de estudio de la Geometría.</a:t>
            </a:r>
          </a:p>
        </p:txBody>
      </p:sp>
      <p:pic>
        <p:nvPicPr>
          <p:cNvPr id="6146" name="Picture 2" descr="http://4.bp.blogspot.com/_zxkNyfhPcis/TI4nfD-jo-I/AAAAAAAAAAs/dJ6T5s3zVpE/s1600/circulo%5B1%5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61161"/>
            <a:ext cx="34099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9444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908720"/>
            <a:ext cx="6480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800" dirty="0"/>
              <a:t>Su aplicación práctica se estudia en </a:t>
            </a:r>
            <a:r>
              <a:rPr lang="es-CO" sz="2800" dirty="0" err="1" smtClean="0"/>
              <a:t>fisica</a:t>
            </a:r>
            <a:r>
              <a:rPr lang="es-CO" sz="2800" dirty="0" smtClean="0"/>
              <a:t> aplicada, </a:t>
            </a:r>
            <a:r>
              <a:rPr lang="es-CO" sz="2800" dirty="0" err="1" smtClean="0"/>
              <a:t>astronomia</a:t>
            </a:r>
            <a:r>
              <a:rPr lang="es-CO" sz="2800" dirty="0" smtClean="0"/>
              <a:t>, arquitectura, </a:t>
            </a:r>
            <a:r>
              <a:rPr lang="es-CO" sz="2800" dirty="0" err="1" smtClean="0"/>
              <a:t>nautica</a:t>
            </a:r>
            <a:r>
              <a:rPr lang="es-CO" sz="2800" dirty="0" smtClean="0"/>
              <a:t>, </a:t>
            </a:r>
            <a:r>
              <a:rPr lang="es-CO" sz="2800" dirty="0" err="1" smtClean="0"/>
              <a:t>topografia</a:t>
            </a:r>
            <a:r>
              <a:rPr lang="es-CO" sz="2800" dirty="0" smtClean="0"/>
              <a:t>, agrimensura y …</a:t>
            </a:r>
            <a:endParaRPr lang="es-CO" sz="2800" dirty="0"/>
          </a:p>
        </p:txBody>
      </p:sp>
      <p:pic>
        <p:nvPicPr>
          <p:cNvPr id="7170" name="Picture 2" descr="http://www.draw23.com/images/b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4925" y="2708920"/>
            <a:ext cx="4493299" cy="320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00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35696" y="2155663"/>
            <a:ext cx="619268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BIDUJO</a:t>
            </a:r>
            <a:endParaRPr lang="es-ES" sz="13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7730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76</TotalTime>
  <Words>151</Words>
  <Application>Microsoft Office PowerPoint</Application>
  <PresentationFormat>Presentación en pantalla (4:3)</PresentationFormat>
  <Paragraphs>12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Horizonte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8</cp:revision>
  <dcterms:created xsi:type="dcterms:W3CDTF">2011-09-27T01:20:54Z</dcterms:created>
  <dcterms:modified xsi:type="dcterms:W3CDTF">2011-09-27T02:37:16Z</dcterms:modified>
</cp:coreProperties>
</file>