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51" autoAdjust="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B55F0DB-1966-4D5A-A91D-52160438FA75}" type="datetimeFigureOut">
              <a:rPr lang="es-ES" smtClean="0"/>
              <a:pPr/>
              <a:t>08/09/2011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793DB77-8A4F-466E-837B-BF2D251DBC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F0DB-1966-4D5A-A91D-52160438FA75}" type="datetimeFigureOut">
              <a:rPr lang="es-ES" smtClean="0"/>
              <a:pPr/>
              <a:t>08/09/2011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DB77-8A4F-466E-837B-BF2D251DBC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F0DB-1966-4D5A-A91D-52160438FA75}" type="datetimeFigureOut">
              <a:rPr lang="es-ES" smtClean="0"/>
              <a:pPr/>
              <a:t>08/09/2011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DB77-8A4F-466E-837B-BF2D251DBC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55F0DB-1966-4D5A-A91D-52160438FA75}" type="datetimeFigureOut">
              <a:rPr lang="es-ES" smtClean="0"/>
              <a:pPr/>
              <a:t>08/09/2011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793DB77-8A4F-466E-837B-BF2D251DBCE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B55F0DB-1966-4D5A-A91D-52160438FA75}" type="datetimeFigureOut">
              <a:rPr lang="es-ES" smtClean="0"/>
              <a:pPr/>
              <a:t>08/09/2011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793DB77-8A4F-466E-837B-BF2D251DBC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F0DB-1966-4D5A-A91D-52160438FA75}" type="datetimeFigureOut">
              <a:rPr lang="es-ES" smtClean="0"/>
              <a:pPr/>
              <a:t>08/09/2011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DB77-8A4F-466E-837B-BF2D251DBCE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F0DB-1966-4D5A-A91D-52160438FA75}" type="datetimeFigureOut">
              <a:rPr lang="es-ES" smtClean="0"/>
              <a:pPr/>
              <a:t>08/09/2011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DB77-8A4F-466E-837B-BF2D251DBCE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55F0DB-1966-4D5A-A91D-52160438FA75}" type="datetimeFigureOut">
              <a:rPr lang="es-ES" smtClean="0"/>
              <a:pPr/>
              <a:t>08/09/2011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93DB77-8A4F-466E-837B-BF2D251DBCE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F0DB-1966-4D5A-A91D-52160438FA75}" type="datetimeFigureOut">
              <a:rPr lang="es-ES" smtClean="0"/>
              <a:pPr/>
              <a:t>08/09/2011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DB77-8A4F-466E-837B-BF2D251DBC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55F0DB-1966-4D5A-A91D-52160438FA75}" type="datetimeFigureOut">
              <a:rPr lang="es-ES" smtClean="0"/>
              <a:pPr/>
              <a:t>08/09/2011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793DB77-8A4F-466E-837B-BF2D251DBCE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55F0DB-1966-4D5A-A91D-52160438FA75}" type="datetimeFigureOut">
              <a:rPr lang="es-ES" smtClean="0"/>
              <a:pPr/>
              <a:t>08/09/2011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93DB77-8A4F-466E-837B-BF2D251DBCE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55F0DB-1966-4D5A-A91D-52160438FA75}" type="datetimeFigureOut">
              <a:rPr lang="es-ES" smtClean="0"/>
              <a:pPr/>
              <a:t>08/09/2011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793DB77-8A4F-466E-837B-BF2D251DBC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86000" y="3839702"/>
            <a:ext cx="6172200" cy="946620"/>
          </a:xfrm>
        </p:spPr>
        <p:txBody>
          <a:bodyPr/>
          <a:lstStyle/>
          <a:p>
            <a:pPr algn="ctr"/>
            <a:r>
              <a:rPr lang="es-ES" dirty="0" smtClean="0"/>
              <a:t>LA CARTELERA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9124" y="6317284"/>
            <a:ext cx="4714892" cy="469302"/>
          </a:xfrm>
        </p:spPr>
        <p:txBody>
          <a:bodyPr>
            <a:normAutofit/>
          </a:bodyPr>
          <a:lstStyle/>
          <a:p>
            <a:pPr algn="ctr"/>
            <a:r>
              <a:rPr lang="es-ES" sz="1300" dirty="0" smtClean="0"/>
              <a:t>JHON EDUARDO MOSQUERA PEREZ</a:t>
            </a:r>
            <a:endParaRPr lang="es-E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3.bp.blogspot.com/_llgcbppPmq8/TO53mzvziGI/AAAAAAAAABE/-3qrt4vd_CU/s1600/CARTELERAS%2BGORETTI%2B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758138" cy="5973910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Es una ayuda visual que consta de una superficie de madera, cartón, cartulina o metales. Muchas veces un pequeño tablero puede oficiar como cartelera.</a:t>
            </a: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La cartelera al igual que el cartel debe cumplir unas funciones particulares. Muchas de las características del cartel son aplicables a la cartelera.  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Documents and Settings\Familia\Escritorio\TRABAJOS DE LA U EN GENERAL\TRABAJOS UNIVERSIDAD SEMESTRE 6\Informatica Y Medios Audiovisuales\Cartelera\persomesadi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3825" y="2805113"/>
            <a:ext cx="3488060" cy="3409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5902472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Se pueden dejar mensajes públicos, avisos para comprar o vender o proveer información. 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Documents and Settings\Familia\Escritorio\TRABAJOS DE LA U EN GENERAL\TRABAJOS UNIVERSIDAD SEMESTRE 6\Informatica Y Medios Audiovisuales\Cartelera\carteler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6371032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Normas para la utilización adecuada de la cartelera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47738" y="1600200"/>
            <a:ext cx="7467600" cy="4873752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La cartelera debe girar alrededor de un tema central.</a:t>
            </a: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2. Inicialmente elabore un boceto decidiendo cuál será la configuración final de la cartelera.</a:t>
            </a: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3. Busque simplificar los elementos que contiene la cartelera para estructurar el mensaje, de tal forma que evite confusión.</a:t>
            </a: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4. Cautive la atención escolar con un título llamativo y afín con los intereses de los estudiantes.</a:t>
            </a: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5. Rotule de acuerdo a la distancia visual de los lectores.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47738" y="626950"/>
            <a:ext cx="7467600" cy="5731008"/>
          </a:xfrm>
        </p:spPr>
        <p:txBody>
          <a:bodyPr/>
          <a:lstStyle/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6. Adhiera con firmeza los materiales que se utilicen en el montaje.</a:t>
            </a:r>
          </a:p>
          <a:p>
            <a:pPr algn="just">
              <a:buNone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7. Aproveche la superficie útil de la cartelera de tal forma que la composición del mensaje sea armónica y equilibrada.</a:t>
            </a:r>
          </a:p>
          <a:p>
            <a:pPr algn="just">
              <a:buNone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8. Renueve con frecuencia los temas para que haya permanente interés.</a:t>
            </a:r>
          </a:p>
          <a:p>
            <a:pPr algn="just">
              <a:buNone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9. Actualice la cartelera con sucesos que se susciten en la comunidad escolar.</a:t>
            </a:r>
          </a:p>
          <a:p>
            <a:pPr algn="just">
              <a:buNone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10. Asigne funciones a los estudiantes en la planeación y confección de las carteleras.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642934"/>
          </a:xfrm>
        </p:spPr>
        <p:txBody>
          <a:bodyPr/>
          <a:lstStyle/>
          <a:p>
            <a:pPr algn="ctr"/>
            <a:r>
              <a:rPr lang="es-ES" dirty="0" smtClean="0"/>
              <a:t>Uso didáctico de la cartelera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890614" y="1071546"/>
            <a:ext cx="7467600" cy="5072098"/>
          </a:xfrm>
        </p:spPr>
        <p:txBody>
          <a:bodyPr/>
          <a:lstStyle/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Es recomendable que cuando la cartelera esté dentro del aula se tenga en cuenta:</a:t>
            </a: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1. El tema-motivo de ella sea relacionado con los contenidos desarrollado en las clases.</a:t>
            </a: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2. Que despierte el interés , de acuerdo a la guía del educador, que los lleve a aportar material que enriquezca su temática.</a:t>
            </a: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3.Que genere actividades por parte del profesor y discentes, como: recopilación de especímenes y diversos materiales (recortes de revistas, artículos periodísticos y de elaboración personal, crucigramas, dibujos pasatiempos...)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Familia\Escritorio\TRABAJOS DE LA U EN GENERAL\TRABAJOS UNIVERSIDAD SEMESTRE 6\Informatica Y Medios Audiovisuales\Cartelera\cartel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4"/>
            <a:ext cx="3714776" cy="2786082"/>
          </a:xfrm>
          <a:prstGeom prst="rect">
            <a:avLst/>
          </a:prstGeom>
          <a:noFill/>
        </p:spPr>
      </p:pic>
      <p:pic>
        <p:nvPicPr>
          <p:cNvPr id="3075" name="Picture 3" descr="D:\Documents and Settings\Familia\Escritorio\TRABAJOS DE LA U EN GENERAL\TRABAJOS UNIVERSIDAD SEMESTRE 6\Informatica Y Medios Audiovisuales\Cartelera\carteler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9" y="3214686"/>
            <a:ext cx="4500593" cy="3294681"/>
          </a:xfrm>
          <a:prstGeom prst="rect">
            <a:avLst/>
          </a:prstGeom>
          <a:noFill/>
        </p:spPr>
      </p:pic>
      <p:pic>
        <p:nvPicPr>
          <p:cNvPr id="3076" name="Picture 4" descr="D:\Documents and Settings\Familia\Escritorio\TRABAJOS DE LA U EN GENERAL\TRABAJOS UNIVERSIDAD SEMESTRE 6\Informatica Y Medios Audiovisuales\Cartelera\cartelera_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4290"/>
            <a:ext cx="3869020" cy="2895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Familia\Escritorio\TRABAJOS DE LA U EN GENERAL\TRABAJOS UNIVERSIDAD SEMESTRE 6\Informatica Y Medios Audiovisuales\Cartelera\iberia_apo_cartel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3595686" cy="2696765"/>
          </a:xfrm>
          <a:prstGeom prst="rect">
            <a:avLst/>
          </a:prstGeom>
          <a:noFill/>
        </p:spPr>
      </p:pic>
      <p:pic>
        <p:nvPicPr>
          <p:cNvPr id="4099" name="Picture 3" descr="D:\Documents and Settings\Familia\Escritorio\TRABAJOS DE LA U EN GENERAL\TRABAJOS UNIVERSIDAD SEMESTRE 6\Informatica Y Medios Audiovisuales\Cartelera\VisitaCompartel_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000504"/>
            <a:ext cx="5048464" cy="2216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_JP_tziJmWx8/TRC4CscoigI/AAAAAAAAC9g/Z4Uqrpts-_w/s1600/CARTELERA%2BDE%2BLA%2BSEMANA-%2BFundaci%25C3%25B3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429156" cy="3173357"/>
          </a:xfrm>
          <a:prstGeom prst="rect">
            <a:avLst/>
          </a:prstGeom>
          <a:noFill/>
        </p:spPr>
      </p:pic>
      <p:pic>
        <p:nvPicPr>
          <p:cNvPr id="1028" name="Picture 4" descr="http://2.bp.blogspot.com/_5TDusV7a6XA/Sa8wr9zh5UI/AAAAAAAAFgU/ApxTp3skIS0/s400/img1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57187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</TotalTime>
  <Words>339</Words>
  <Application>Microsoft Office PowerPoint</Application>
  <PresentationFormat>Presentación en pantalla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Mirador</vt:lpstr>
      <vt:lpstr>LA CARTELERA</vt:lpstr>
      <vt:lpstr>Diapositiva 2</vt:lpstr>
      <vt:lpstr>Diapositiva 3</vt:lpstr>
      <vt:lpstr>Normas para la utilización adecuada de la cartelera</vt:lpstr>
      <vt:lpstr>Diapositiva 5</vt:lpstr>
      <vt:lpstr>Uso didáctico de la cartelera </vt:lpstr>
      <vt:lpstr>Diapositiva 7</vt:lpstr>
      <vt:lpstr>Diapositiva 8</vt:lpstr>
      <vt:lpstr>Diapositiva 9</vt:lpstr>
      <vt:lpstr>Diapositiva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CARTELERA</dc:title>
  <dc:creator>Usuario</dc:creator>
  <cp:lastModifiedBy>Usuario</cp:lastModifiedBy>
  <cp:revision>19</cp:revision>
  <dcterms:created xsi:type="dcterms:W3CDTF">2011-09-07T07:48:00Z</dcterms:created>
  <dcterms:modified xsi:type="dcterms:W3CDTF">2011-09-08T12:04:40Z</dcterms:modified>
</cp:coreProperties>
</file>